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66" r:id="rId3"/>
    <p:sldId id="265" r:id="rId4"/>
    <p:sldId id="268" r:id="rId5"/>
    <p:sldId id="269" r:id="rId6"/>
    <p:sldId id="278" r:id="rId7"/>
    <p:sldId id="279" r:id="rId8"/>
    <p:sldId id="280" r:id="rId9"/>
    <p:sldId id="281" r:id="rId10"/>
    <p:sldId id="282" r:id="rId11"/>
    <p:sldId id="275" r:id="rId12"/>
    <p:sldId id="262" r:id="rId13"/>
    <p:sldId id="276" r:id="rId14"/>
    <p:sldId id="277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9"/>
    <a:srgbClr val="EDEDEF"/>
    <a:srgbClr val="F7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16C-E7A3-4391-AEF1-A419DD49F98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B97B6-D9BE-430F-BBCF-9A6B99624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2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40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82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52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9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48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6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3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5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6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5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92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7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6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97B6-D9BE-430F-BBCF-9A6B996249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3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272-F64D-4232-873A-3649E4F8F976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52AE-775C-40CC-9EE6-6EE0088A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3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272-F64D-4232-873A-3649E4F8F976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52AE-775C-40CC-9EE6-6EE0088A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7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272-F64D-4232-873A-3649E4F8F976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52AE-775C-40CC-9EE6-6EE0088A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4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272-F64D-4232-873A-3649E4F8F976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52AE-775C-40CC-9EE6-6EE0088A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2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272-F64D-4232-873A-3649E4F8F976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52AE-775C-40CC-9EE6-6EE0088A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5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272-F64D-4232-873A-3649E4F8F976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52AE-775C-40CC-9EE6-6EE0088A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272-F64D-4232-873A-3649E4F8F976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52AE-775C-40CC-9EE6-6EE0088A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2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272-F64D-4232-873A-3649E4F8F976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52AE-775C-40CC-9EE6-6EE0088A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0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272-F64D-4232-873A-3649E4F8F976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52AE-775C-40CC-9EE6-6EE0088A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1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272-F64D-4232-873A-3649E4F8F976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52AE-775C-40CC-9EE6-6EE0088A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7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272-F64D-4232-873A-3649E4F8F976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52AE-775C-40CC-9EE6-6EE0088A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8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F5272-F64D-4232-873A-3649E4F8F976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752AE-775C-40CC-9EE6-6EE0088A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9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2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9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"/>
            <a:ext cx="12192000" cy="68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4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1219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1219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4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1219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8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1219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" y="0"/>
            <a:ext cx="12188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5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" y="0"/>
            <a:ext cx="12188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1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8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1219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0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" y="0"/>
            <a:ext cx="1219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3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8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5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6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11096</TotalTime>
  <Words>15</Words>
  <Application>Microsoft Office PowerPoint</Application>
  <PresentationFormat>Широкоэкранный</PresentationFormat>
  <Paragraphs>15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Dizain</dc:creator>
  <cp:lastModifiedBy>Рудович Марина</cp:lastModifiedBy>
  <cp:revision>64</cp:revision>
  <dcterms:created xsi:type="dcterms:W3CDTF">2022-08-31T08:08:29Z</dcterms:created>
  <dcterms:modified xsi:type="dcterms:W3CDTF">2025-01-15T06:26:30Z</dcterms:modified>
</cp:coreProperties>
</file>